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3" r:id="rId8"/>
    <p:sldId id="259" r:id="rId9"/>
    <p:sldId id="260" r:id="rId10"/>
    <p:sldId id="262" r:id="rId11"/>
    <p:sldId id="264" r:id="rId12"/>
    <p:sldId id="265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0C1B8-7F31-4D46-821C-0F4F302D63C4}" v="258" dt="2022-05-20T14:26:35.399"/>
    <p1510:client id="{C0D4B8A9-78BE-74C2-6F35-05384DB849C1}" v="2" dt="2022-05-20T14:55:12.115"/>
    <p1510:client id="{E02FE0FA-164C-2444-A973-4D4D84B12E24}" v="1167" dt="2022-05-20T14:42:5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Williams" userId="b03028e5-fbf5-4cd2-af13-ad1fc86d87eb" providerId="ADAL" clId="{8830C1B8-7F31-4D46-821C-0F4F302D63C4}"/>
    <pc:docChg chg="custSel addSld modSld sldOrd">
      <pc:chgData name="Melissa Williams" userId="b03028e5-fbf5-4cd2-af13-ad1fc86d87eb" providerId="ADAL" clId="{8830C1B8-7F31-4D46-821C-0F4F302D63C4}" dt="2022-05-20T14:26:35.399" v="2350" actId="20577"/>
      <pc:docMkLst>
        <pc:docMk/>
      </pc:docMkLst>
      <pc:sldChg chg="modSp mod">
        <pc:chgData name="Melissa Williams" userId="b03028e5-fbf5-4cd2-af13-ad1fc86d87eb" providerId="ADAL" clId="{8830C1B8-7F31-4D46-821C-0F4F302D63C4}" dt="2022-05-20T04:35:26.701" v="70" actId="20577"/>
        <pc:sldMkLst>
          <pc:docMk/>
          <pc:sldMk cId="432619754" sldId="256"/>
        </pc:sldMkLst>
        <pc:spChg chg="mod">
          <ac:chgData name="Melissa Williams" userId="b03028e5-fbf5-4cd2-af13-ad1fc86d87eb" providerId="ADAL" clId="{8830C1B8-7F31-4D46-821C-0F4F302D63C4}" dt="2022-05-20T04:35:02.631" v="33" actId="20577"/>
          <ac:spMkLst>
            <pc:docMk/>
            <pc:sldMk cId="432619754" sldId="256"/>
            <ac:spMk id="2" creationId="{FB079B01-EDFB-2EBD-F504-941001398346}"/>
          </ac:spMkLst>
        </pc:spChg>
        <pc:spChg chg="mod">
          <ac:chgData name="Melissa Williams" userId="b03028e5-fbf5-4cd2-af13-ad1fc86d87eb" providerId="ADAL" clId="{8830C1B8-7F31-4D46-821C-0F4F302D63C4}" dt="2022-05-20T04:35:26.701" v="70" actId="20577"/>
          <ac:spMkLst>
            <pc:docMk/>
            <pc:sldMk cId="432619754" sldId="256"/>
            <ac:spMk id="3" creationId="{AA466C40-3E16-8B19-8CD7-0FF725BF45E1}"/>
          </ac:spMkLst>
        </pc:spChg>
      </pc:sldChg>
      <pc:sldChg chg="modSp new mod">
        <pc:chgData name="Melissa Williams" userId="b03028e5-fbf5-4cd2-af13-ad1fc86d87eb" providerId="ADAL" clId="{8830C1B8-7F31-4D46-821C-0F4F302D63C4}" dt="2022-05-20T11:56:54.178" v="372" actId="20577"/>
        <pc:sldMkLst>
          <pc:docMk/>
          <pc:sldMk cId="3493688471" sldId="257"/>
        </pc:sldMkLst>
        <pc:spChg chg="mod">
          <ac:chgData name="Melissa Williams" userId="b03028e5-fbf5-4cd2-af13-ad1fc86d87eb" providerId="ADAL" clId="{8830C1B8-7F31-4D46-821C-0F4F302D63C4}" dt="2022-05-20T11:56:54.178" v="372" actId="20577"/>
          <ac:spMkLst>
            <pc:docMk/>
            <pc:sldMk cId="3493688471" sldId="257"/>
            <ac:spMk id="2" creationId="{730B05FD-BF4A-5558-380F-0796BCCFAC9C}"/>
          </ac:spMkLst>
        </pc:spChg>
        <pc:spChg chg="mod">
          <ac:chgData name="Melissa Williams" userId="b03028e5-fbf5-4cd2-af13-ad1fc86d87eb" providerId="ADAL" clId="{8830C1B8-7F31-4D46-821C-0F4F302D63C4}" dt="2022-05-20T11:56:25.989" v="360" actId="20577"/>
          <ac:spMkLst>
            <pc:docMk/>
            <pc:sldMk cId="3493688471" sldId="257"/>
            <ac:spMk id="3" creationId="{E0872123-2C00-746E-F87A-F774CDB18A2B}"/>
          </ac:spMkLst>
        </pc:spChg>
      </pc:sldChg>
      <pc:sldChg chg="modSp new mod">
        <pc:chgData name="Melissa Williams" userId="b03028e5-fbf5-4cd2-af13-ad1fc86d87eb" providerId="ADAL" clId="{8830C1B8-7F31-4D46-821C-0F4F302D63C4}" dt="2022-05-20T12:33:38.197" v="1494" actId="20577"/>
        <pc:sldMkLst>
          <pc:docMk/>
          <pc:sldMk cId="1986292770" sldId="258"/>
        </pc:sldMkLst>
        <pc:spChg chg="mod">
          <ac:chgData name="Melissa Williams" userId="b03028e5-fbf5-4cd2-af13-ad1fc86d87eb" providerId="ADAL" clId="{8830C1B8-7F31-4D46-821C-0F4F302D63C4}" dt="2022-05-20T11:57:11.557" v="391" actId="20577"/>
          <ac:spMkLst>
            <pc:docMk/>
            <pc:sldMk cId="1986292770" sldId="258"/>
            <ac:spMk id="2" creationId="{5BCBEE31-C269-D9E3-7E2E-140026091DAB}"/>
          </ac:spMkLst>
        </pc:spChg>
        <pc:spChg chg="mod">
          <ac:chgData name="Melissa Williams" userId="b03028e5-fbf5-4cd2-af13-ad1fc86d87eb" providerId="ADAL" clId="{8830C1B8-7F31-4D46-821C-0F4F302D63C4}" dt="2022-05-20T12:33:38.197" v="1494" actId="20577"/>
          <ac:spMkLst>
            <pc:docMk/>
            <pc:sldMk cId="1986292770" sldId="258"/>
            <ac:spMk id="3" creationId="{148393D7-8A42-9B4B-7DDE-421A0C4A7B31}"/>
          </ac:spMkLst>
        </pc:spChg>
      </pc:sldChg>
      <pc:sldChg chg="addSp modSp new mod">
        <pc:chgData name="Melissa Williams" userId="b03028e5-fbf5-4cd2-af13-ad1fc86d87eb" providerId="ADAL" clId="{8830C1B8-7F31-4D46-821C-0F4F302D63C4}" dt="2022-05-20T12:52:32.600" v="2109" actId="1076"/>
        <pc:sldMkLst>
          <pc:docMk/>
          <pc:sldMk cId="237299487" sldId="259"/>
        </pc:sldMkLst>
        <pc:spChg chg="mod">
          <ac:chgData name="Melissa Williams" userId="b03028e5-fbf5-4cd2-af13-ad1fc86d87eb" providerId="ADAL" clId="{8830C1B8-7F31-4D46-821C-0F4F302D63C4}" dt="2022-05-20T12:48:08.135" v="1917" actId="1076"/>
          <ac:spMkLst>
            <pc:docMk/>
            <pc:sldMk cId="237299487" sldId="259"/>
            <ac:spMk id="2" creationId="{FF9AEB70-9AB4-6226-4C99-CDC794454E87}"/>
          </ac:spMkLst>
        </pc:spChg>
        <pc:spChg chg="mod">
          <ac:chgData name="Melissa Williams" userId="b03028e5-fbf5-4cd2-af13-ad1fc86d87eb" providerId="ADAL" clId="{8830C1B8-7F31-4D46-821C-0F4F302D63C4}" dt="2022-05-20T12:49:51.962" v="1984" actId="20577"/>
          <ac:spMkLst>
            <pc:docMk/>
            <pc:sldMk cId="237299487" sldId="259"/>
            <ac:spMk id="3" creationId="{3A1A1D39-436C-BFF3-CEB2-B960BAA66005}"/>
          </ac:spMkLst>
        </pc:spChg>
        <pc:spChg chg="add mod">
          <ac:chgData name="Melissa Williams" userId="b03028e5-fbf5-4cd2-af13-ad1fc86d87eb" providerId="ADAL" clId="{8830C1B8-7F31-4D46-821C-0F4F302D63C4}" dt="2022-05-20T12:52:32.600" v="2109" actId="1076"/>
          <ac:spMkLst>
            <pc:docMk/>
            <pc:sldMk cId="237299487" sldId="259"/>
            <ac:spMk id="4" creationId="{A88ABC56-342E-FB34-ADE8-7C63E911718C}"/>
          </ac:spMkLst>
        </pc:spChg>
        <pc:picChg chg="add mod">
          <ac:chgData name="Melissa Williams" userId="b03028e5-fbf5-4cd2-af13-ad1fc86d87eb" providerId="ADAL" clId="{8830C1B8-7F31-4D46-821C-0F4F302D63C4}" dt="2022-05-20T12:48:29.094" v="1922" actId="14100"/>
          <ac:picMkLst>
            <pc:docMk/>
            <pc:sldMk cId="237299487" sldId="259"/>
            <ac:picMk id="1026" creationId="{DF9F95FE-0E2C-A887-AC3B-8B740FC2BEF7}"/>
          </ac:picMkLst>
        </pc:picChg>
      </pc:sldChg>
      <pc:sldChg chg="modSp new mod">
        <pc:chgData name="Melissa Williams" userId="b03028e5-fbf5-4cd2-af13-ad1fc86d87eb" providerId="ADAL" clId="{8830C1B8-7F31-4D46-821C-0F4F302D63C4}" dt="2022-05-20T12:12:18.028" v="1284" actId="20577"/>
        <pc:sldMkLst>
          <pc:docMk/>
          <pc:sldMk cId="811517534" sldId="260"/>
        </pc:sldMkLst>
        <pc:spChg chg="mod">
          <ac:chgData name="Melissa Williams" userId="b03028e5-fbf5-4cd2-af13-ad1fc86d87eb" providerId="ADAL" clId="{8830C1B8-7F31-4D46-821C-0F4F302D63C4}" dt="2022-05-20T12:09:15.505" v="896" actId="20577"/>
          <ac:spMkLst>
            <pc:docMk/>
            <pc:sldMk cId="811517534" sldId="260"/>
            <ac:spMk id="2" creationId="{01D85BF8-FD3C-0D2D-A04E-7731D73A8F02}"/>
          </ac:spMkLst>
        </pc:spChg>
        <pc:spChg chg="mod">
          <ac:chgData name="Melissa Williams" userId="b03028e5-fbf5-4cd2-af13-ad1fc86d87eb" providerId="ADAL" clId="{8830C1B8-7F31-4D46-821C-0F4F302D63C4}" dt="2022-05-20T12:12:18.028" v="1284" actId="20577"/>
          <ac:spMkLst>
            <pc:docMk/>
            <pc:sldMk cId="811517534" sldId="260"/>
            <ac:spMk id="3" creationId="{FE9C80F9-EADE-9FB2-867F-168D84D6A169}"/>
          </ac:spMkLst>
        </pc:spChg>
      </pc:sldChg>
      <pc:sldChg chg="modSp new mod">
        <pc:chgData name="Melissa Williams" userId="b03028e5-fbf5-4cd2-af13-ad1fc86d87eb" providerId="ADAL" clId="{8830C1B8-7F31-4D46-821C-0F4F302D63C4}" dt="2022-05-20T12:08:48.885" v="829" actId="20577"/>
        <pc:sldMkLst>
          <pc:docMk/>
          <pc:sldMk cId="3783809200" sldId="261"/>
        </pc:sldMkLst>
        <pc:spChg chg="mod">
          <ac:chgData name="Melissa Williams" userId="b03028e5-fbf5-4cd2-af13-ad1fc86d87eb" providerId="ADAL" clId="{8830C1B8-7F31-4D46-821C-0F4F302D63C4}" dt="2022-05-20T12:07:40.476" v="651" actId="20577"/>
          <ac:spMkLst>
            <pc:docMk/>
            <pc:sldMk cId="3783809200" sldId="261"/>
            <ac:spMk id="2" creationId="{1CF31AF9-D8DF-8800-141A-6D72643AAEE1}"/>
          </ac:spMkLst>
        </pc:spChg>
        <pc:spChg chg="mod">
          <ac:chgData name="Melissa Williams" userId="b03028e5-fbf5-4cd2-af13-ad1fc86d87eb" providerId="ADAL" clId="{8830C1B8-7F31-4D46-821C-0F4F302D63C4}" dt="2022-05-20T12:08:48.885" v="829" actId="20577"/>
          <ac:spMkLst>
            <pc:docMk/>
            <pc:sldMk cId="3783809200" sldId="261"/>
            <ac:spMk id="3" creationId="{9C531DE1-DF80-628C-C449-C5B197642D0D}"/>
          </ac:spMkLst>
        </pc:spChg>
      </pc:sldChg>
      <pc:sldChg chg="modSp new mod">
        <pc:chgData name="Melissa Williams" userId="b03028e5-fbf5-4cd2-af13-ad1fc86d87eb" providerId="ADAL" clId="{8830C1B8-7F31-4D46-821C-0F4F302D63C4}" dt="2022-05-20T12:11:07.651" v="1171" actId="20577"/>
        <pc:sldMkLst>
          <pc:docMk/>
          <pc:sldMk cId="3425202368" sldId="262"/>
        </pc:sldMkLst>
        <pc:spChg chg="mod">
          <ac:chgData name="Melissa Williams" userId="b03028e5-fbf5-4cd2-af13-ad1fc86d87eb" providerId="ADAL" clId="{8830C1B8-7F31-4D46-821C-0F4F302D63C4}" dt="2022-05-20T12:09:31.894" v="928" actId="20577"/>
          <ac:spMkLst>
            <pc:docMk/>
            <pc:sldMk cId="3425202368" sldId="262"/>
            <ac:spMk id="2" creationId="{AADD0A8E-EE91-1DBE-A175-55D5313DDC5B}"/>
          </ac:spMkLst>
        </pc:spChg>
        <pc:spChg chg="mod">
          <ac:chgData name="Melissa Williams" userId="b03028e5-fbf5-4cd2-af13-ad1fc86d87eb" providerId="ADAL" clId="{8830C1B8-7F31-4D46-821C-0F4F302D63C4}" dt="2022-05-20T12:11:07.651" v="1171" actId="20577"/>
          <ac:spMkLst>
            <pc:docMk/>
            <pc:sldMk cId="3425202368" sldId="262"/>
            <ac:spMk id="3" creationId="{81853506-87B4-80FE-C902-7AEF2CFC9CFA}"/>
          </ac:spMkLst>
        </pc:spChg>
      </pc:sldChg>
      <pc:sldChg chg="modSp new mod">
        <pc:chgData name="Melissa Williams" userId="b03028e5-fbf5-4cd2-af13-ad1fc86d87eb" providerId="ADAL" clId="{8830C1B8-7F31-4D46-821C-0F4F302D63C4}" dt="2022-05-20T12:34:16.950" v="1571" actId="207"/>
        <pc:sldMkLst>
          <pc:docMk/>
          <pc:sldMk cId="1350376619" sldId="263"/>
        </pc:sldMkLst>
        <pc:spChg chg="mod">
          <ac:chgData name="Melissa Williams" userId="b03028e5-fbf5-4cd2-af13-ad1fc86d87eb" providerId="ADAL" clId="{8830C1B8-7F31-4D46-821C-0F4F302D63C4}" dt="2022-05-20T12:33:52.155" v="1515" actId="20577"/>
          <ac:spMkLst>
            <pc:docMk/>
            <pc:sldMk cId="1350376619" sldId="263"/>
            <ac:spMk id="2" creationId="{B55415B2-BA94-39D8-43E1-4AB12E8A1113}"/>
          </ac:spMkLst>
        </pc:spChg>
        <pc:spChg chg="mod">
          <ac:chgData name="Melissa Williams" userId="b03028e5-fbf5-4cd2-af13-ad1fc86d87eb" providerId="ADAL" clId="{8830C1B8-7F31-4D46-821C-0F4F302D63C4}" dt="2022-05-20T12:34:16.950" v="1571" actId="207"/>
          <ac:spMkLst>
            <pc:docMk/>
            <pc:sldMk cId="1350376619" sldId="263"/>
            <ac:spMk id="3" creationId="{2CD61C42-3260-18C7-8560-1EFC6CD8859D}"/>
          </ac:spMkLst>
        </pc:spChg>
      </pc:sldChg>
      <pc:sldChg chg="addSp delSp modSp new mod ord">
        <pc:chgData name="Melissa Williams" userId="b03028e5-fbf5-4cd2-af13-ad1fc86d87eb" providerId="ADAL" clId="{8830C1B8-7F31-4D46-821C-0F4F302D63C4}" dt="2022-05-20T14:12:38.921" v="2275" actId="20577"/>
        <pc:sldMkLst>
          <pc:docMk/>
          <pc:sldMk cId="523549955" sldId="264"/>
        </pc:sldMkLst>
        <pc:spChg chg="mod">
          <ac:chgData name="Melissa Williams" userId="b03028e5-fbf5-4cd2-af13-ad1fc86d87eb" providerId="ADAL" clId="{8830C1B8-7F31-4D46-821C-0F4F302D63C4}" dt="2022-05-20T14:12:38.921" v="2275" actId="20577"/>
          <ac:spMkLst>
            <pc:docMk/>
            <pc:sldMk cId="523549955" sldId="264"/>
            <ac:spMk id="2" creationId="{1532D506-FCD0-3BD0-624B-F80141189DDB}"/>
          </ac:spMkLst>
        </pc:spChg>
        <pc:spChg chg="del mod">
          <ac:chgData name="Melissa Williams" userId="b03028e5-fbf5-4cd2-af13-ad1fc86d87eb" providerId="ADAL" clId="{8830C1B8-7F31-4D46-821C-0F4F302D63C4}" dt="2022-05-20T14:09:34.848" v="2158"/>
          <ac:spMkLst>
            <pc:docMk/>
            <pc:sldMk cId="523549955" sldId="264"/>
            <ac:spMk id="3" creationId="{3C74BF43-6E6B-C421-7625-D2F0ADEC5502}"/>
          </ac:spMkLst>
        </pc:spChg>
        <pc:picChg chg="add mod">
          <ac:chgData name="Melissa Williams" userId="b03028e5-fbf5-4cd2-af13-ad1fc86d87eb" providerId="ADAL" clId="{8830C1B8-7F31-4D46-821C-0F4F302D63C4}" dt="2022-05-20T14:11:47.326" v="2181" actId="14100"/>
          <ac:picMkLst>
            <pc:docMk/>
            <pc:sldMk cId="523549955" sldId="264"/>
            <ac:picMk id="2050" creationId="{E5F8A238-FD07-EF0C-12C1-11E594F209F9}"/>
          </ac:picMkLst>
        </pc:picChg>
        <pc:picChg chg="add mod">
          <ac:chgData name="Melissa Williams" userId="b03028e5-fbf5-4cd2-af13-ad1fc86d87eb" providerId="ADAL" clId="{8830C1B8-7F31-4D46-821C-0F4F302D63C4}" dt="2022-05-20T14:11:52.414" v="2183" actId="1076"/>
          <ac:picMkLst>
            <pc:docMk/>
            <pc:sldMk cId="523549955" sldId="264"/>
            <ac:picMk id="2052" creationId="{C6E6A3D3-663F-02D8-A806-C86C41F4F0CC}"/>
          </ac:picMkLst>
        </pc:picChg>
      </pc:sldChg>
      <pc:sldChg chg="addSp delSp modSp new mod">
        <pc:chgData name="Melissa Williams" userId="b03028e5-fbf5-4cd2-af13-ad1fc86d87eb" providerId="ADAL" clId="{8830C1B8-7F31-4D46-821C-0F4F302D63C4}" dt="2022-05-20T14:26:35.399" v="2350" actId="20577"/>
        <pc:sldMkLst>
          <pc:docMk/>
          <pc:sldMk cId="60635783" sldId="265"/>
        </pc:sldMkLst>
        <pc:spChg chg="mod">
          <ac:chgData name="Melissa Williams" userId="b03028e5-fbf5-4cd2-af13-ad1fc86d87eb" providerId="ADAL" clId="{8830C1B8-7F31-4D46-821C-0F4F302D63C4}" dt="2022-05-20T14:26:35.399" v="2350" actId="20577"/>
          <ac:spMkLst>
            <pc:docMk/>
            <pc:sldMk cId="60635783" sldId="265"/>
            <ac:spMk id="2" creationId="{6072FBD5-C83B-DF9E-33AE-D2A0C0AE97DC}"/>
          </ac:spMkLst>
        </pc:spChg>
        <pc:spChg chg="del">
          <ac:chgData name="Melissa Williams" userId="b03028e5-fbf5-4cd2-af13-ad1fc86d87eb" providerId="ADAL" clId="{8830C1B8-7F31-4D46-821C-0F4F302D63C4}" dt="2022-05-20T14:24:13.364" v="2277"/>
          <ac:spMkLst>
            <pc:docMk/>
            <pc:sldMk cId="60635783" sldId="265"/>
            <ac:spMk id="3" creationId="{1260687A-739A-1ADA-9B8B-1D6B7A4525D7}"/>
          </ac:spMkLst>
        </pc:spChg>
        <pc:spChg chg="add del mod">
          <ac:chgData name="Melissa Williams" userId="b03028e5-fbf5-4cd2-af13-ad1fc86d87eb" providerId="ADAL" clId="{8830C1B8-7F31-4D46-821C-0F4F302D63C4}" dt="2022-05-20T14:25:50.789" v="2296"/>
          <ac:spMkLst>
            <pc:docMk/>
            <pc:sldMk cId="60635783" sldId="265"/>
            <ac:spMk id="4" creationId="{DCDAA02E-210F-16F6-5DEA-07F5D705E74E}"/>
          </ac:spMkLst>
        </pc:spChg>
        <pc:picChg chg="add mod">
          <ac:chgData name="Melissa Williams" userId="b03028e5-fbf5-4cd2-af13-ad1fc86d87eb" providerId="ADAL" clId="{8830C1B8-7F31-4D46-821C-0F4F302D63C4}" dt="2022-05-20T14:26:09.023" v="2301" actId="1076"/>
          <ac:picMkLst>
            <pc:docMk/>
            <pc:sldMk cId="60635783" sldId="265"/>
            <ac:picMk id="7" creationId="{0FE27859-4FC4-E35E-A376-CF3B0F53F742}"/>
          </ac:picMkLst>
        </pc:picChg>
        <pc:picChg chg="add del mod">
          <ac:chgData name="Melissa Williams" userId="b03028e5-fbf5-4cd2-af13-ad1fc86d87eb" providerId="ADAL" clId="{8830C1B8-7F31-4D46-821C-0F4F302D63C4}" dt="2022-05-20T14:24:32.267" v="2281" actId="478"/>
          <ac:picMkLst>
            <pc:docMk/>
            <pc:sldMk cId="60635783" sldId="265"/>
            <ac:picMk id="3074" creationId="{08201B1A-8DD7-053C-10A6-08CA4AE2654B}"/>
          </ac:picMkLst>
        </pc:picChg>
        <pc:picChg chg="add mod">
          <ac:chgData name="Melissa Williams" userId="b03028e5-fbf5-4cd2-af13-ad1fc86d87eb" providerId="ADAL" clId="{8830C1B8-7F31-4D46-821C-0F4F302D63C4}" dt="2022-05-20T14:25:38.812" v="2295" actId="14100"/>
          <ac:picMkLst>
            <pc:docMk/>
            <pc:sldMk cId="60635783" sldId="265"/>
            <ac:picMk id="3076" creationId="{0CA2308A-4006-1366-8DA9-FD0025FF0FAC}"/>
          </ac:picMkLst>
        </pc:picChg>
      </pc:sldChg>
    </pc:docChg>
  </pc:docChgLst>
  <pc:docChgLst>
    <pc:chgData name="Guest User" userId="S::urn:spo:anon#e1114de5996788e4ada65d30175534d58e7747b45e5963fe9e86f2ccb042e864::" providerId="AD" clId="Web-{C0D4B8A9-78BE-74C2-6F35-05384DB849C1}"/>
    <pc:docChg chg="modSld">
      <pc:chgData name="Guest User" userId="S::urn:spo:anon#e1114de5996788e4ada65d30175534d58e7747b45e5963fe9e86f2ccb042e864::" providerId="AD" clId="Web-{C0D4B8A9-78BE-74C2-6F35-05384DB849C1}" dt="2022-05-20T14:55:08.037" v="0" actId="20577"/>
      <pc:docMkLst>
        <pc:docMk/>
      </pc:docMkLst>
      <pc:sldChg chg="modSp">
        <pc:chgData name="Guest User" userId="S::urn:spo:anon#e1114de5996788e4ada65d30175534d58e7747b45e5963fe9e86f2ccb042e864::" providerId="AD" clId="Web-{C0D4B8A9-78BE-74C2-6F35-05384DB849C1}" dt="2022-05-20T14:55:08.037" v="0" actId="20577"/>
        <pc:sldMkLst>
          <pc:docMk/>
          <pc:sldMk cId="432619754" sldId="256"/>
        </pc:sldMkLst>
        <pc:spChg chg="mod">
          <ac:chgData name="Guest User" userId="S::urn:spo:anon#e1114de5996788e4ada65d30175534d58e7747b45e5963fe9e86f2ccb042e864::" providerId="AD" clId="Web-{C0D4B8A9-78BE-74C2-6F35-05384DB849C1}" dt="2022-05-20T14:55:08.037" v="0" actId="20577"/>
          <ac:spMkLst>
            <pc:docMk/>
            <pc:sldMk cId="432619754" sldId="256"/>
            <ac:spMk id="3" creationId="{AA466C40-3E16-8B19-8CD7-0FF725BF45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37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5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6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4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08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91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2EC0341-F348-E62D-4E28-70D738D09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79B01-EDFB-2EBD-F504-941001398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657108" cy="283240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Bitcoin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Transaction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66C40-3E16-8B19-8CD7-0FF725BF4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442909"/>
            <a:ext cx="4122137" cy="1382358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Saud </a:t>
            </a:r>
            <a:r>
              <a:rPr lang="en-US" err="1">
                <a:solidFill>
                  <a:srgbClr val="FFFFFF"/>
                </a:solidFill>
              </a:rPr>
              <a:t>Millwala</a:t>
            </a:r>
            <a:r>
              <a:rPr lang="en-US">
                <a:solidFill>
                  <a:srgbClr val="FFFFFF"/>
                </a:solidFill>
              </a:rPr>
              <a:t> and Melissa Williams</a:t>
            </a:r>
          </a:p>
        </p:txBody>
      </p:sp>
    </p:spTree>
    <p:extLst>
      <p:ext uri="{BB962C8B-B14F-4D97-AF65-F5344CB8AC3E}">
        <p14:creationId xmlns:p14="http://schemas.microsoft.com/office/powerpoint/2010/main" val="4326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1AF9-D8DF-8800-141A-6D72643A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Our Findings Say About Bitcoin Safety?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1DE1-DF80-628C-C449-C5B19764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The results of the data show that there is a correlation between the variables in our tests relative to Bitcoin Fraud. </a:t>
            </a:r>
          </a:p>
          <a:p>
            <a:r>
              <a:rPr lang="en-US" sz="1800"/>
              <a:t>The data points in the columns of Year, Day, Length, Count, looped, and Income all have a relation to label. </a:t>
            </a:r>
          </a:p>
          <a:p>
            <a:r>
              <a:rPr lang="en-US" sz="1800"/>
              <a:t>Correlation of fraudulent accounts to an increase in loop, count, and length which were all used to essentially hide the origin of the original address that had received the cryptocurrency.</a:t>
            </a:r>
          </a:p>
          <a:p>
            <a:r>
              <a:rPr lang="en-US" sz="1800"/>
              <a:t> bitcoin addresses are never hidden even if one goes through multiple hoops to hide where the paper trail of money goes.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05FD-BF4A-5558-380F-0796BCCF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Question About Bitcoin Transactions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72123-2C00-746E-F87A-F774CDB1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Digital currency is relatively new and unregulated</a:t>
            </a:r>
          </a:p>
          <a:p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 By analyzing a large sum of transactions that have happened over years we learn a lot more about this industry. </a:t>
            </a:r>
          </a:p>
          <a:p>
            <a:r>
              <a:rPr lang="en-US" sz="1800">
                <a:latin typeface="Arial" panose="020B0604020202020204" pitchFamily="34" charset="0"/>
              </a:rPr>
              <a:t>Our dataset can give insight to 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the amount of safety of these transactions</a:t>
            </a:r>
          </a:p>
          <a:p>
            <a:r>
              <a:rPr lang="en-US" sz="1800">
                <a:latin typeface="Arial" panose="020B0604020202020204" pitchFamily="34" charset="0"/>
              </a:rPr>
              <a:t>It is important for us to possibly discover how frequent fraudulent transactions are in this industry</a:t>
            </a:r>
          </a:p>
        </p:txBody>
      </p:sp>
    </p:spTree>
    <p:extLst>
      <p:ext uri="{BB962C8B-B14F-4D97-AF65-F5344CB8AC3E}">
        <p14:creationId xmlns:p14="http://schemas.microsoft.com/office/powerpoint/2010/main" val="349368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EE31-C269-D9E3-7E2E-14002609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93D7-8A42-9B4B-7DDE-421A0C4A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We will be using the Bitcoin Heist Ransomware Address dataset sourced from the UCI Repository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latin typeface="Arial" panose="020B0604020202020204" pitchFamily="34" charset="0"/>
              </a:rPr>
              <a:t>The data points are comprised of 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fraudulent and non - fraudulent transactions taken place from January 2009 to December 2018. </a:t>
            </a:r>
            <a:endParaRPr lang="en-US" b="0">
              <a:effectLst/>
            </a:endParaRPr>
          </a:p>
          <a:p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This data set is comprised of 2916697 instances and 10 attributes</a:t>
            </a:r>
          </a:p>
          <a:p>
            <a:r>
              <a:rPr lang="en-US" sz="1800">
                <a:latin typeface="Arial" panose="020B0604020202020204" pitchFamily="34" charset="0"/>
              </a:rPr>
              <a:t>Due to the size of our original data, we conducted our analysis on a smaller portion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9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15B2-BA94-39D8-43E1-4AB12E8A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Our Data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1C42-3260-18C7-8560-1EFC6CD8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Additionally, the features of our data include 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address: String. Bitcoin address.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year: Integer. Year.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day: Integer. Day of the year. 1 is the first day, 365 is the last day.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length: Integer.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weight: Float.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count: Integer.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looped: Integer.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neighbors: Integer.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income: Integer. Satoshi amount (1 bitcoin = 100 million </a:t>
            </a:r>
            <a:r>
              <a:rPr lang="en-US" sz="1800" b="0" i="0" u="none" strike="noStrike" err="1">
                <a:effectLst/>
                <a:latin typeface="Arial" panose="020B0604020202020204" pitchFamily="34" charset="0"/>
              </a:rPr>
              <a:t>satoshis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).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label: Category String. Name of the ransomware family (e.g., </a:t>
            </a:r>
            <a:r>
              <a:rPr lang="en-US" sz="1800" b="0" i="0" u="none" strike="noStrike" err="1">
                <a:effectLst/>
                <a:latin typeface="Arial" panose="020B0604020202020204" pitchFamily="34" charset="0"/>
              </a:rPr>
              <a:t>Cryptxxx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err="1">
                <a:effectLst/>
                <a:latin typeface="Arial" panose="020B0604020202020204" pitchFamily="34" charset="0"/>
              </a:rPr>
              <a:t>cryptolocker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err="1">
                <a:effectLst/>
                <a:latin typeface="Arial" panose="020B0604020202020204" pitchFamily="34" charset="0"/>
              </a:rPr>
              <a:t>etc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) or white (i.e., not known to be ransomware).</a:t>
            </a:r>
            <a:endParaRPr lang="en-US" b="0">
              <a:effectLst/>
            </a:endParaRPr>
          </a:p>
          <a:p>
            <a:br>
              <a:rPr lang="en-US" b="0">
                <a:effectLst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EB70-9AB4-6226-4C99-CDC79445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93" y="278407"/>
            <a:ext cx="9905999" cy="1360898"/>
          </a:xfrm>
        </p:spPr>
        <p:txBody>
          <a:bodyPr/>
          <a:lstStyle/>
          <a:p>
            <a:r>
              <a:rPr lang="en-US"/>
              <a:t>Our Plan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1D39-436C-BFF3-CEB2-B960BAA6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65007"/>
            <a:ext cx="10049386" cy="4434138"/>
          </a:xfrm>
        </p:spPr>
        <p:txBody>
          <a:bodyPr/>
          <a:lstStyle/>
          <a:p>
            <a:r>
              <a:rPr lang="en-US"/>
              <a:t>Due to the size of our data we decided to conduct a Deep Learning Analysis</a:t>
            </a:r>
          </a:p>
          <a:p>
            <a:r>
              <a:rPr lang="en-US"/>
              <a:t>To prepare for that we conducted an Exploratory Data Analysis to better understand our data , here is one of the findings from our EDA: </a:t>
            </a:r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9F95FE-0E2C-A887-AC3B-8B740FC2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74" y="2825905"/>
            <a:ext cx="5230761" cy="30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ABC56-342E-FB34-ADE8-7C63E911718C}"/>
              </a:ext>
            </a:extLst>
          </p:cNvPr>
          <p:cNvSpPr txBox="1"/>
          <p:nvPr/>
        </p:nvSpPr>
        <p:spPr>
          <a:xfrm>
            <a:off x="8377083" y="4074879"/>
            <a:ext cx="2485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Here, we can see a general ratio of fraud (label 0)  to non-fraud (label 1) transactions from 2011-2018. </a:t>
            </a:r>
          </a:p>
        </p:txBody>
      </p:sp>
    </p:spTree>
    <p:extLst>
      <p:ext uri="{BB962C8B-B14F-4D97-AF65-F5344CB8AC3E}">
        <p14:creationId xmlns:p14="http://schemas.microsoft.com/office/powerpoint/2010/main" val="23729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5BF8-FD3C-0D2D-A04E-7731D73A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en-US"/>
              <a:t>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C80F9-EADE-9FB2-867F-168D84D6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0" y="1360898"/>
            <a:ext cx="5647392" cy="356711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 accuracy model gave an output of 98.58 percent. </a:t>
            </a:r>
          </a:p>
          <a:p>
            <a:r>
              <a:rPr lang="en-US"/>
              <a:t>Accuracy is (Total # of Correct Predictions)/(Total # of Instances)</a:t>
            </a:r>
          </a:p>
          <a:p>
            <a:r>
              <a:rPr lang="en-US"/>
              <a:t>More Accuracy of data sample = Greater correlation between the data</a:t>
            </a:r>
          </a:p>
          <a:p>
            <a:r>
              <a:rPr lang="en-US"/>
              <a:t>Batch Size- # of Samples processed before model is updated (ours was 58334 data samples &amp; 29167)</a:t>
            </a:r>
          </a:p>
          <a:p>
            <a:r>
              <a:rPr lang="en-US"/>
              <a:t>Epochs- # of passed through data sample (3)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266A0E-B21E-4F1E-4500-D9E17741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2" y="0"/>
            <a:ext cx="5943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1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0A8E-EE91-1DBE-A175-55D5313D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Our Model with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53506-87B4-80FE-C902-7AEF2CFC9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Judging by Recall being equal to 1 and Precision being equal to 0,</a:t>
            </a:r>
          </a:p>
          <a:p>
            <a:r>
              <a:rPr lang="en-US" sz="1800"/>
              <a:t>F-Score =  2( (Precision • Recall)/(Precision + Recall))</a:t>
            </a:r>
          </a:p>
          <a:p>
            <a:r>
              <a:rPr lang="en-US" sz="1800"/>
              <a:t>F-Score will be 0 and therefore undefined (bad classifier(Not Useful))</a:t>
            </a:r>
          </a:p>
          <a:p>
            <a:r>
              <a:rPr lang="en-US" sz="1800"/>
              <a:t>Allows us to conclude that Accuracy would be the best model to be used for this specific test case with the sample size used in this experiment.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0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D506-FCD0-3BD0-624B-F801411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42" y="64121"/>
            <a:ext cx="9905999" cy="1360898"/>
          </a:xfrm>
        </p:spPr>
        <p:txBody>
          <a:bodyPr/>
          <a:lstStyle/>
          <a:p>
            <a:r>
              <a:rPr lang="en-US"/>
              <a:t>Accuracy Model:                Recall Model: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F8A238-FD07-EF0C-12C1-11E594F20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1" r="-585" b="-1"/>
          <a:stretch/>
        </p:blipFill>
        <p:spPr bwMode="auto">
          <a:xfrm>
            <a:off x="68826" y="1425019"/>
            <a:ext cx="6125497" cy="52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E6A3D3-663F-02D8-A806-C86C41F4F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2" r="703"/>
          <a:stretch/>
        </p:blipFill>
        <p:spPr bwMode="auto">
          <a:xfrm>
            <a:off x="6194323" y="1425019"/>
            <a:ext cx="5901813" cy="523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4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FBD5-C83B-DF9E-33AE-D2A0C0AE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73742"/>
            <a:ext cx="9905999" cy="1360898"/>
          </a:xfrm>
        </p:spPr>
        <p:txBody>
          <a:bodyPr/>
          <a:lstStyle/>
          <a:p>
            <a:r>
              <a:rPr lang="en-US"/>
              <a:t>Precision Model:                  Accuracy Model: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A2308A-4006-1366-8DA9-FD0025FF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447" r="207"/>
          <a:stretch/>
        </p:blipFill>
        <p:spPr bwMode="auto">
          <a:xfrm>
            <a:off x="-1" y="958856"/>
            <a:ext cx="6282813" cy="58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FE27859-4FC4-E35E-A376-CF3B0F53F7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1" r="-585" b="-1"/>
          <a:stretch/>
        </p:blipFill>
        <p:spPr bwMode="auto">
          <a:xfrm>
            <a:off x="6282812" y="958856"/>
            <a:ext cx="6093339" cy="5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578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3E4CB00BC8B448ACE1F3E7C301308C" ma:contentTypeVersion="7" ma:contentTypeDescription="Create a new document." ma:contentTypeScope="" ma:versionID="a8e7cdafa616bee812cb28f27c72550f">
  <xsd:schema xmlns:xsd="http://www.w3.org/2001/XMLSchema" xmlns:xs="http://www.w3.org/2001/XMLSchema" xmlns:p="http://schemas.microsoft.com/office/2006/metadata/properties" xmlns:ns3="41c0ed30-80b8-406b-8d45-54ddb257e2d9" targetNamespace="http://schemas.microsoft.com/office/2006/metadata/properties" ma:root="true" ma:fieldsID="98f45bdc2b918ffd0804c90ab7eb024d" ns3:_="">
    <xsd:import namespace="41c0ed30-80b8-406b-8d45-54ddb257e2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0ed30-80b8-406b-8d45-54ddb257e2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99B178-B53C-44DF-A76B-76CCDD46AD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7BD42C-EA5A-454B-989E-F36C56F5728B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A00B30CD-83D5-4FBD-A8E0-367EF229C88E}">
  <ds:schemaRefs>
    <ds:schemaRef ds:uri="41c0ed30-80b8-406b-8d45-54ddb257e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RegattaVTI</vt:lpstr>
      <vt:lpstr>Bitcoin  Transaction Safety</vt:lpstr>
      <vt:lpstr>Our Question About Bitcoin Transactions </vt:lpstr>
      <vt:lpstr>About Our Dataset</vt:lpstr>
      <vt:lpstr>About Our Data Cont.</vt:lpstr>
      <vt:lpstr>Our Plan for Analysis</vt:lpstr>
      <vt:lpstr>Our Model</vt:lpstr>
      <vt:lpstr>Comparing Our Model with Others</vt:lpstr>
      <vt:lpstr>Accuracy Model:                Recall Model:</vt:lpstr>
      <vt:lpstr>Precision Model:                  Accuracy Model:</vt:lpstr>
      <vt:lpstr>What Does Our Findings Say About Bitcoin Safety?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</dc:title>
  <dc:creator>Melissa Williams</dc:creator>
  <cp:revision>1</cp:revision>
  <dcterms:created xsi:type="dcterms:W3CDTF">2022-05-20T04:07:23Z</dcterms:created>
  <dcterms:modified xsi:type="dcterms:W3CDTF">2022-05-20T14:55:49Z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0x0101009C3E4CB00BC8B448ACE1F3E7C301308C</vt:lpwstr>
  </property>
</Properties>
</file>